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3" r:id="rId7"/>
    <p:sldId id="258" r:id="rId8"/>
    <p:sldId id="268" r:id="rId9"/>
    <p:sldId id="269" r:id="rId10"/>
    <p:sldId id="275" r:id="rId11"/>
    <p:sldId id="276" r:id="rId12"/>
    <p:sldId id="270" r:id="rId13"/>
    <p:sldId id="278" r:id="rId14"/>
    <p:sldId id="277" r:id="rId15"/>
    <p:sldId id="271" r:id="rId16"/>
    <p:sldId id="279" r:id="rId17"/>
    <p:sldId id="272" r:id="rId18"/>
    <p:sldId id="280" r:id="rId19"/>
    <p:sldId id="282" r:id="rId20"/>
    <p:sldId id="281" r:id="rId21"/>
    <p:sldId id="274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9E1"/>
    <a:srgbClr val="72383D"/>
    <a:srgbClr val="322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6" autoAdjust="0"/>
    <p:restoredTop sz="94660"/>
  </p:normalViewPr>
  <p:slideViewPr>
    <p:cSldViewPr snapToGrid="0">
      <p:cViewPr>
        <p:scale>
          <a:sx n="55" d="100"/>
          <a:sy n="55" d="100"/>
        </p:scale>
        <p:origin x="310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FDCE-94BB-659E-63C3-37164DFA4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77D06-EA25-81F4-594E-064D55D6F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2040-DE35-2879-51DB-D857A2CD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36A1D-5DB4-C8F0-57BF-C330EC17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F667-1C61-01AC-C1EC-EA47AD98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31A0-1BE5-C952-4335-C19506D9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99327-B3C0-2CD7-941A-16EB0DFEA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FA822-500C-112E-2178-45A0B52B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855E-54F7-168F-C192-3549D73B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2336-9D7E-D594-90C4-1F2E2CCE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5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90118-5B8A-9EF7-F907-2DA12F697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17520-B630-A2F9-CDAE-DD68FD046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F3D77-AB8A-DB5B-1012-8ACE144E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3D06B-214E-31D5-BB9F-EB838C5B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7853-29BC-DD69-CBC2-96187944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0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D922-7A45-6E85-679A-8B637E07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6013-E65B-9C26-F262-D5193DD5B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BDBF0-D16F-9264-014E-54A0C18B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3E109-6741-8B25-CDBE-BF9088A3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E6DA-2DB9-5704-97F0-A3954D5E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5473-FDEC-270F-814C-0A4CDB9A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F072-028A-E715-B049-CCE7AF7F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EAD3-166C-F726-8EF8-CC87E8A8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EFC84-B6E7-896A-7468-AF7DB858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0A32-D595-F0B5-ADC2-8D674287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2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7F96-95EC-F80F-5EED-60C2A82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5A4BB-BC5B-C2DE-54D2-C54027FE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3F166-B856-21C6-2E7B-4E9FF2322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86BE7-BEB1-74FA-6A27-ABBC33B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AAEEF-EFFD-AF94-47C0-6DE69529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5DEEF-DE7B-D7F1-13E0-7AEE4B26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B943-5B26-1AC9-3100-01B6560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A503-CBCC-B01D-81E2-CAA096A4B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22977-2BB1-90FC-7CD9-356E1350B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7D3DC-6AAA-7FB5-5C44-088127534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A8D05-2D00-8E45-4BAC-E036CE723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13412-F184-8956-5ABD-23303E04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A4649-296F-CE10-1CE2-8CA151F6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BAF6F-918F-ED79-236D-441C4377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3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FED3-300F-188A-389A-8C6385EF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4A8BE-3D4A-D3A2-B59F-9813EAD6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39B0A-F411-EF1F-9F99-40B9D0DE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58120-4AB2-C21E-7A6D-19584949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91EDE-0793-718B-3ECF-258B9780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42041-8F80-132C-5280-BC624054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18F3-55AD-58CC-DBBF-A7A08E4B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1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1601-A42E-96C1-A9FA-00710CF8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EC63-4F8E-D950-68CF-7D06CDD21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D5695-E979-4FEA-8036-F412243DB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8C47E-6529-5D8E-21F7-11EB5ED3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E8D26-3DDA-2BB2-DEF9-D88D5265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AA2EF-5536-45B1-56DD-6F49513A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6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E545-7F54-5B4F-B65F-F4E0BA87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4250A-E0B1-777A-D392-DD1E9A3E5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6A13-8864-79A6-462B-5CB9F6D73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8437D-D2F9-30D4-375D-4DF9A9D6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E3208-EF34-4A6F-B3AE-06185073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55F82-19B7-F861-2066-80B09495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4FEB7-04EE-CEB4-C013-E2483035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9E9CC-C3C8-09EB-DA1D-C3003008B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2B25E-5E5D-2A94-F6E1-03E5C9C4B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53E5-1DCA-4955-AD0B-504DD6B642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290F6-5209-5F3C-8C42-DBE0B9BA6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C60F-2348-F903-CDA8-70813B6A3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50DBA-AF64-4521-A8C8-EFE1636F9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32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E7298F-CB7A-1172-EFDD-9849B8B56123}"/>
              </a:ext>
            </a:extLst>
          </p:cNvPr>
          <p:cNvSpPr txBox="1"/>
          <p:nvPr/>
        </p:nvSpPr>
        <p:spPr>
          <a:xfrm>
            <a:off x="589721" y="2667253"/>
            <a:ext cx="1101255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WINE 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AE69-D15F-A310-120E-740544D47677}"/>
              </a:ext>
            </a:extLst>
          </p:cNvPr>
          <p:cNvSpPr txBox="1"/>
          <p:nvPr/>
        </p:nvSpPr>
        <p:spPr>
          <a:xfrm>
            <a:off x="230909" y="2667253"/>
            <a:ext cx="11730182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3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Elephant" panose="02020904090505020303" pitchFamily="18" charset="0"/>
              </a:rPr>
              <a:t>WINE QUALITY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lass of Wine">
                <a:extLst>
                  <a:ext uri="{FF2B5EF4-FFF2-40B4-BE49-F238E27FC236}">
                    <a16:creationId xmlns:a16="http://schemas.microsoft.com/office/drawing/2014/main" id="{0A0FF43C-A182-4A74-087F-E7878DBE6E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7830901"/>
                  </p:ext>
                </p:extLst>
              </p:nvPr>
            </p:nvGraphicFramePr>
            <p:xfrm>
              <a:off x="4970771" y="2938389"/>
              <a:ext cx="2558443" cy="53546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58443" cy="5354659"/>
                    </a:xfrm>
                    <a:prstGeom prst="rect">
                      <a:avLst/>
                    </a:prstGeom>
                  </am3d:spPr>
                  <am3d:camera>
                    <am3d:pos x="0" y="0" z="583834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1596" d="1000000"/>
                    <am3d:preTrans dx="-90" dy="-18000000" dz="3652"/>
                    <am3d:scale>
                      <am3d:sx n="1000000" d="1000000"/>
                      <am3d:sy n="1000000" d="1000000"/>
                      <am3d:sz n="1000000" d="1000000"/>
                    </am3d:scale>
                    <am3d:rot ax="958538" ay="234365" az="670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20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lass of Wine">
                <a:extLst>
                  <a:ext uri="{FF2B5EF4-FFF2-40B4-BE49-F238E27FC236}">
                    <a16:creationId xmlns:a16="http://schemas.microsoft.com/office/drawing/2014/main" id="{0A0FF43C-A182-4A74-087F-E7878DBE6E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0771" y="2938389"/>
                <a:ext cx="2558443" cy="535465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5A5EBC0-4E4B-A5D2-0BCB-6AF1A9D0696E}"/>
              </a:ext>
            </a:extLst>
          </p:cNvPr>
          <p:cNvSpPr txBox="1"/>
          <p:nvPr/>
        </p:nvSpPr>
        <p:spPr>
          <a:xfrm>
            <a:off x="496579" y="2667253"/>
            <a:ext cx="11198842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3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Elephant" panose="02020904090505020303" pitchFamily="18" charset="0"/>
              </a:rPr>
              <a:t>WINE QUALITY</a:t>
            </a:r>
          </a:p>
        </p:txBody>
      </p:sp>
    </p:spTree>
    <p:extLst>
      <p:ext uri="{BB962C8B-B14F-4D97-AF65-F5344CB8AC3E}">
        <p14:creationId xmlns:p14="http://schemas.microsoft.com/office/powerpoint/2010/main" val="11537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502921" y="-320351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82968" y="-235778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9301A67-E78D-77F1-4A71-9BDB944D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7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492365-6F6D-0264-06CD-5E0BB74F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6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4E029-3A6C-4F4C-64D3-46ECF661B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01" y="7241333"/>
            <a:ext cx="6160082" cy="38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9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11751809" y="3595399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-2305014" y="-3180076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-2503134" y="10847852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11226029" y="4144402"/>
            <a:ext cx="1564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-1924966" y="-2587977"/>
            <a:ext cx="1812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-2282155" y="8087149"/>
            <a:ext cx="1583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-2305014" y="11439949"/>
            <a:ext cx="221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9301A67-E78D-77F1-4A71-9BDB944D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3" y="1103715"/>
            <a:ext cx="4709544" cy="46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492365-6F6D-0264-06CD-5E0BB74F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3" y="1103715"/>
            <a:ext cx="4709544" cy="46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BF4E4-90AE-4A76-2F98-B60FF0C1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55" y="1508748"/>
            <a:ext cx="6160082" cy="38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502921" y="-320351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82968" y="-235778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9301A67-E78D-77F1-4A71-9BDB944D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7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492365-6F6D-0264-06CD-5E0BB74F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6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4EE13CF-F3EF-9C6A-1370-8F0652CD5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5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F5267-CCB5-D393-D941-95A81B89F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702" y="7382009"/>
            <a:ext cx="6160082" cy="3840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9EEC5-F0B3-26EE-B150-85FC16634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702" y="7382010"/>
            <a:ext cx="6138167" cy="38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11751809" y="3595399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-2305014" y="-3180076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-2503134" y="10847852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11226029" y="4144402"/>
            <a:ext cx="1564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-1924966" y="-2587977"/>
            <a:ext cx="1812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-2282155" y="8087149"/>
            <a:ext cx="1583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-2305014" y="11439949"/>
            <a:ext cx="221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9301A67-E78D-77F1-4A71-9BDB944D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3" y="1103715"/>
            <a:ext cx="4709544" cy="46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492365-6F6D-0264-06CD-5E0BB74F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3" y="1103715"/>
            <a:ext cx="4709544" cy="46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BF4E4-90AE-4A76-2F98-B60FF0C1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55" y="1508748"/>
            <a:ext cx="6160082" cy="384050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4E85AAFD-B4BA-20CC-FF42-5161B82D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4" y="1103715"/>
            <a:ext cx="4709544" cy="46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5003E-047D-CC65-7178-547B4AE6A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55" y="1508749"/>
            <a:ext cx="6138167" cy="38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502921" y="-320351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82968" y="-235778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76A290B-E9F7-1280-3E20-2E43FEEA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7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490FACA-050E-35D3-5E2C-F0D23956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6" y="693535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9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9C9BDC-99F9-FB11-EF6A-408468B3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56" y="1508747"/>
            <a:ext cx="6160082" cy="404017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BB875D-94D6-6AB0-9BAE-41FEE419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1103716"/>
            <a:ext cx="4709545" cy="4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4DC5239-2B9C-BF3C-3486-869F3949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1103715"/>
            <a:ext cx="4709545" cy="4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11751809" y="3595399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-2305014" y="-3180076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-2503134" y="10847852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11226029" y="4144402"/>
            <a:ext cx="1564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-1924966" y="-2587977"/>
            <a:ext cx="1812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-2282155" y="8087149"/>
            <a:ext cx="1583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-2305014" y="11439949"/>
            <a:ext cx="221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2609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502921" y="-320351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82968" y="-235778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76A290B-E9F7-1280-3E20-2E43FEEA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7" y="693536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490FACA-050E-35D3-5E2C-F0D23956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6" y="693535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8CCD6DC-E308-1374-A87E-DBADE401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45" y="693534"/>
            <a:ext cx="5540305" cy="5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0FD5B8-DB42-3A41-008E-C88F8FE27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457" y="7621451"/>
            <a:ext cx="6160082" cy="4040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AB151-E4E2-E18C-4A31-8D0DBFAF9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457" y="7621451"/>
            <a:ext cx="6325483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9C9BDC-99F9-FB11-EF6A-408468B3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56" y="1508747"/>
            <a:ext cx="6160082" cy="404017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BB875D-94D6-6AB0-9BAE-41FEE419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1103716"/>
            <a:ext cx="4709545" cy="4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4DC5239-2B9C-BF3C-3486-869F3949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1103715"/>
            <a:ext cx="4709545" cy="4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11751809" y="3595399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-2305014" y="-3180076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-2503134" y="10847852"/>
            <a:ext cx="2458170" cy="245817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11226029" y="4144402"/>
            <a:ext cx="1564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-1924966" y="-2587977"/>
            <a:ext cx="1812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-2282155" y="8087149"/>
            <a:ext cx="1583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-2305014" y="11439949"/>
            <a:ext cx="221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8ACAA2E-531B-C59D-E2DF-F89290E8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1103714"/>
            <a:ext cx="4709545" cy="4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C8129-DE57-39E5-CD0B-5D9176FB3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56" y="1508747"/>
            <a:ext cx="6325483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7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BCE47501-F7E6-3B7B-B0C3-053C70E0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21" y="539910"/>
            <a:ext cx="5374823" cy="56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61AE23C-CDED-A697-983D-34997C16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1" y="529971"/>
            <a:ext cx="5330797" cy="56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502921" y="-320351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82968" y="-235778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4E15D920-B288-CF2F-1B75-4A8EBAB8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542048"/>
            <a:ext cx="5330797" cy="56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43FE21C5-9C70-C8A8-8AF1-066171AC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681" y="542048"/>
            <a:ext cx="5384314" cy="563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F39B7F0-4152-E131-8F8C-41DB9107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1" y="529971"/>
            <a:ext cx="5330797" cy="56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3EA8283-BF14-FC08-2886-836E7DAD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91" y="529971"/>
            <a:ext cx="5384313" cy="56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9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9004834" y="-7004602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441961" y="-1378007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160021" y="-10347064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79054" y="-6220427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22008" y="-1293434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A180-E7A8-7165-A2DF-78738D6B12E6}"/>
              </a:ext>
            </a:extLst>
          </p:cNvPr>
          <p:cNvSpPr txBox="1"/>
          <p:nvPr/>
        </p:nvSpPr>
        <p:spPr>
          <a:xfrm>
            <a:off x="701843" y="-9501334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901E20A-B3C9-D224-EF69-AAC4D72B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3057">
            <a:off x="-1099190" y="-742063"/>
            <a:ext cx="5885926" cy="47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62899EE-1904-F293-CF12-1E13C1D49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36469">
            <a:off x="7068121" y="2719472"/>
            <a:ext cx="6173783" cy="65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91B398-A9DA-E1CD-864A-D56C3032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77480">
            <a:off x="6592176" y="-930764"/>
            <a:ext cx="6325483" cy="40486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363020-47B9-0DC2-ADDE-3896A09CD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6018">
            <a:off x="-1791358" y="3280923"/>
            <a:ext cx="6138167" cy="3840502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1DD245AC-6FA6-EA44-8FE2-C223A1A0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78693">
            <a:off x="-566438" y="5371072"/>
            <a:ext cx="9284445" cy="436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2A14C760-D362-517B-09FF-4C36B843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349">
            <a:off x="3810128" y="324254"/>
            <a:ext cx="6242688" cy="49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E9C1794E-92BB-7B40-CFFF-0AA98CD0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78" y="-2902380"/>
            <a:ext cx="6232161" cy="615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83434DE-E411-5DB4-BBD4-EDFABB6A21D8}"/>
              </a:ext>
            </a:extLst>
          </p:cNvPr>
          <p:cNvSpPr/>
          <p:nvPr/>
        </p:nvSpPr>
        <p:spPr>
          <a:xfrm>
            <a:off x="396241" y="40025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7E07AA-5E45-1824-AB0A-410B649CA4DB}"/>
              </a:ext>
            </a:extLst>
          </p:cNvPr>
          <p:cNvSpPr txBox="1"/>
          <p:nvPr/>
        </p:nvSpPr>
        <p:spPr>
          <a:xfrm>
            <a:off x="594361" y="124598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BC6B1E7-B233-F801-6FCD-3A4577FC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42" y="1613616"/>
            <a:ext cx="7068614" cy="4470924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E7298F-CB7A-1172-EFDD-9849B8B56123}"/>
              </a:ext>
            </a:extLst>
          </p:cNvPr>
          <p:cNvSpPr txBox="1"/>
          <p:nvPr/>
        </p:nvSpPr>
        <p:spPr>
          <a:xfrm>
            <a:off x="589721" y="2562438"/>
            <a:ext cx="1101255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WINE 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AE69-D15F-A310-120E-740544D47677}"/>
              </a:ext>
            </a:extLst>
          </p:cNvPr>
          <p:cNvSpPr txBox="1"/>
          <p:nvPr/>
        </p:nvSpPr>
        <p:spPr>
          <a:xfrm>
            <a:off x="230909" y="4520888"/>
            <a:ext cx="11730182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3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Elephant" panose="02020904090505020303" pitchFamily="18" charset="0"/>
              </a:rPr>
              <a:t>WINE QUALITY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lass of Wine">
                <a:extLst>
                  <a:ext uri="{FF2B5EF4-FFF2-40B4-BE49-F238E27FC236}">
                    <a16:creationId xmlns:a16="http://schemas.microsoft.com/office/drawing/2014/main" id="{0A0FF43C-A182-4A74-087F-E7878DBE6E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32728" y="3043009"/>
              <a:ext cx="2634530" cy="5145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34530" cy="5145420"/>
                    </a:xfrm>
                    <a:prstGeom prst="rect">
                      <a:avLst/>
                    </a:prstGeom>
                  </am3d:spPr>
                  <am3d:camera>
                    <am3d:pos x="0" y="0" z="583834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1596" d="1000000"/>
                    <am3d:preTrans dx="-90" dy="-18000000" dz="3652"/>
                    <am3d:scale>
                      <am3d:sx n="1000000" d="1000000"/>
                      <am3d:sy n="1000000" d="1000000"/>
                      <am3d:sz n="1000000" d="1000000"/>
                    </am3d:scale>
                    <am3d:rot ax="1521144" ay="186425" az="882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20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lass of Wine">
                <a:extLst>
                  <a:ext uri="{FF2B5EF4-FFF2-40B4-BE49-F238E27FC236}">
                    <a16:creationId xmlns:a16="http://schemas.microsoft.com/office/drawing/2014/main" id="{0A0FF43C-A182-4A74-087F-E7878DBE6E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728" y="3043009"/>
                <a:ext cx="2634530" cy="51454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5A5EBC0-4E4B-A5D2-0BCB-6AF1A9D0696E}"/>
              </a:ext>
            </a:extLst>
          </p:cNvPr>
          <p:cNvSpPr txBox="1"/>
          <p:nvPr/>
        </p:nvSpPr>
        <p:spPr>
          <a:xfrm>
            <a:off x="496579" y="813618"/>
            <a:ext cx="11198842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3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Elephant" panose="02020904090505020303" pitchFamily="18" charset="0"/>
              </a:rPr>
              <a:t>WINE QUALITY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B0CCE-0324-D794-0A2C-39A4065CCEF4}"/>
              </a:ext>
            </a:extLst>
          </p:cNvPr>
          <p:cNvSpPr txBox="1"/>
          <p:nvPr/>
        </p:nvSpPr>
        <p:spPr>
          <a:xfrm>
            <a:off x="3542270" y="-1158387"/>
            <a:ext cx="6339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67226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E7298F-CB7A-1172-EFDD-9849B8B56123}"/>
              </a:ext>
            </a:extLst>
          </p:cNvPr>
          <p:cNvSpPr txBox="1"/>
          <p:nvPr/>
        </p:nvSpPr>
        <p:spPr>
          <a:xfrm>
            <a:off x="-12092610" y="2667253"/>
            <a:ext cx="1101255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WINE 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AE69-D15F-A310-120E-740544D47677}"/>
              </a:ext>
            </a:extLst>
          </p:cNvPr>
          <p:cNvSpPr txBox="1"/>
          <p:nvPr/>
        </p:nvSpPr>
        <p:spPr>
          <a:xfrm>
            <a:off x="-12451422" y="2667253"/>
            <a:ext cx="11730182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3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Elephant" panose="02020904090505020303" pitchFamily="18" charset="0"/>
              </a:rPr>
              <a:t>WINE QUALITY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lass of Wine">
                <a:extLst>
                  <a:ext uri="{FF2B5EF4-FFF2-40B4-BE49-F238E27FC236}">
                    <a16:creationId xmlns:a16="http://schemas.microsoft.com/office/drawing/2014/main" id="{0A0FF43C-A182-4A74-087F-E7878DBE6E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893282"/>
                  </p:ext>
                </p:extLst>
              </p:nvPr>
            </p:nvGraphicFramePr>
            <p:xfrm>
              <a:off x="5079032" y="6858000"/>
              <a:ext cx="2634530" cy="5145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34530" cy="5145420"/>
                    </a:xfrm>
                    <a:prstGeom prst="rect">
                      <a:avLst/>
                    </a:prstGeom>
                  </am3d:spPr>
                  <am3d:camera>
                    <am3d:pos x="0" y="0" z="583834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1596" d="1000000"/>
                    <am3d:preTrans dx="-90" dy="-18000000" dz="3652"/>
                    <am3d:scale>
                      <am3d:sx n="1000000" d="1000000"/>
                      <am3d:sy n="1000000" d="1000000"/>
                      <am3d:sz n="1000000" d="1000000"/>
                    </am3d:scale>
                    <am3d:rot ax="1521144" ay="186425" az="882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20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lass of Wine">
                <a:extLst>
                  <a:ext uri="{FF2B5EF4-FFF2-40B4-BE49-F238E27FC236}">
                    <a16:creationId xmlns:a16="http://schemas.microsoft.com/office/drawing/2014/main" id="{0A0FF43C-A182-4A74-087F-E7878DBE6E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9032" y="6858000"/>
                <a:ext cx="2634530" cy="51454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5A5EBC0-4E4B-A5D2-0BCB-6AF1A9D0696E}"/>
              </a:ext>
            </a:extLst>
          </p:cNvPr>
          <p:cNvSpPr txBox="1"/>
          <p:nvPr/>
        </p:nvSpPr>
        <p:spPr>
          <a:xfrm>
            <a:off x="-12185752" y="2667253"/>
            <a:ext cx="11198842" cy="1523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300" dirty="0">
                <a:ln>
                  <a:gradFill flip="none" rotWithShape="1">
                    <a:gsLst>
                      <a:gs pos="0">
                        <a:schemeClr val="accent3">
                          <a:lumMod val="5000"/>
                          <a:lumOff val="95000"/>
                        </a:schemeClr>
                      </a:gs>
                      <a:gs pos="74000">
                        <a:schemeClr val="accent3">
                          <a:lumMod val="45000"/>
                          <a:lumOff val="55000"/>
                        </a:schemeClr>
                      </a:gs>
                      <a:gs pos="83000">
                        <a:schemeClr val="accent3">
                          <a:lumMod val="45000"/>
                          <a:lumOff val="55000"/>
                        </a:schemeClr>
                      </a:gs>
                      <a:gs pos="100000">
                        <a:schemeClr val="accent3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Elephant" panose="02020904090505020303" pitchFamily="18" charset="0"/>
              </a:rPr>
              <a:t>WINE QUALITY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B0CCE-0324-D794-0A2C-39A4065CCEF4}"/>
              </a:ext>
            </a:extLst>
          </p:cNvPr>
          <p:cNvSpPr txBox="1"/>
          <p:nvPr/>
        </p:nvSpPr>
        <p:spPr>
          <a:xfrm>
            <a:off x="3226789" y="487533"/>
            <a:ext cx="6339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9D348-5F65-8723-47A5-617EED1A5292}"/>
              </a:ext>
            </a:extLst>
          </p:cNvPr>
          <p:cNvSpPr txBox="1"/>
          <p:nvPr/>
        </p:nvSpPr>
        <p:spPr>
          <a:xfrm>
            <a:off x="787324" y="4905665"/>
            <a:ext cx="3563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KRITTAYA CHIMBUNYOO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650510653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4D3CF-14F0-E623-8C9C-799FB4D0FF97}"/>
              </a:ext>
            </a:extLst>
          </p:cNvPr>
          <p:cNvSpPr txBox="1"/>
          <p:nvPr/>
        </p:nvSpPr>
        <p:spPr>
          <a:xfrm>
            <a:off x="5016618" y="4893139"/>
            <a:ext cx="3206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PRAKIT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BUATHONG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650510669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197FE-BC1C-88AE-A270-64F20D9CFBDA}"/>
              </a:ext>
            </a:extLst>
          </p:cNvPr>
          <p:cNvSpPr txBox="1"/>
          <p:nvPr/>
        </p:nvSpPr>
        <p:spPr>
          <a:xfrm>
            <a:off x="8889192" y="4905665"/>
            <a:ext cx="3312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WORADA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SAJAI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650510679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AEE3F0-E366-7D5D-0DFF-64932B11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21" y="1609615"/>
            <a:ext cx="3039757" cy="30397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D73340-6530-D78D-314E-443BBE59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94" y="1609615"/>
            <a:ext cx="3039757" cy="30397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1EC371-C070-3246-0B87-05C4DC324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7" y="1548467"/>
            <a:ext cx="3039758" cy="30397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00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3204210" y="53721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6096000" y="53721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3204210" y="342900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6096000" y="342900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3729990" y="1321385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6476047" y="1382941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3729990" y="4274729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6294120" y="4274730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13" name="Graphic 12" descr="Cheese outline">
            <a:extLst>
              <a:ext uri="{FF2B5EF4-FFF2-40B4-BE49-F238E27FC236}">
                <a16:creationId xmlns:a16="http://schemas.microsoft.com/office/drawing/2014/main" id="{9EE3F9D9-D8B5-CEEB-AAEC-CADF1AFEA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9323" flipH="1">
            <a:off x="251686" y="5171334"/>
            <a:ext cx="1362518" cy="1362518"/>
          </a:xfrm>
          <a:prstGeom prst="rect">
            <a:avLst/>
          </a:prstGeom>
        </p:spPr>
      </p:pic>
      <p:pic>
        <p:nvPicPr>
          <p:cNvPr id="15" name="Graphic 14" descr="Restaurant outline">
            <a:extLst>
              <a:ext uri="{FF2B5EF4-FFF2-40B4-BE49-F238E27FC236}">
                <a16:creationId xmlns:a16="http://schemas.microsoft.com/office/drawing/2014/main" id="{CDC84A0A-06D3-952D-DBC9-37C11AFC2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790" y="3708175"/>
            <a:ext cx="3043954" cy="3043954"/>
          </a:xfrm>
          <a:prstGeom prst="rect">
            <a:avLst/>
          </a:prstGeom>
        </p:spPr>
      </p:pic>
      <p:pic>
        <p:nvPicPr>
          <p:cNvPr id="17" name="Graphic 16" descr="Grapes outline">
            <a:extLst>
              <a:ext uri="{FF2B5EF4-FFF2-40B4-BE49-F238E27FC236}">
                <a16:creationId xmlns:a16="http://schemas.microsoft.com/office/drawing/2014/main" id="{E23E9D16-2DC8-DBB2-8F8F-19A6589C9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65884">
            <a:off x="1310346" y="4901597"/>
            <a:ext cx="1620912" cy="16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6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312420" y="2191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9561095" y="-3072263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0" y="74716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9561095" y="74716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838200" y="10033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9941142" y="-2226532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9759215" y="83173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294236-E519-9221-1583-0DDFE46E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005" y="532109"/>
            <a:ext cx="1945236" cy="879096"/>
          </a:xfrm>
          <a:prstGeom prst="rect">
            <a:avLst/>
          </a:prstGeom>
        </p:spPr>
      </p:pic>
      <p:pic>
        <p:nvPicPr>
          <p:cNvPr id="17" name="Graphic 16" descr="Bottle outline">
            <a:extLst>
              <a:ext uri="{FF2B5EF4-FFF2-40B4-BE49-F238E27FC236}">
                <a16:creationId xmlns:a16="http://schemas.microsoft.com/office/drawing/2014/main" id="{12732BEF-CD9F-2BEF-EA0B-278474ACB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1584" y="4146203"/>
            <a:ext cx="2476537" cy="2476537"/>
          </a:xfrm>
          <a:prstGeom prst="rect">
            <a:avLst/>
          </a:prstGeom>
        </p:spPr>
      </p:pic>
      <p:pic>
        <p:nvPicPr>
          <p:cNvPr id="19" name="Graphic 18" descr="Wine outline">
            <a:extLst>
              <a:ext uri="{FF2B5EF4-FFF2-40B4-BE49-F238E27FC236}">
                <a16:creationId xmlns:a16="http://schemas.microsoft.com/office/drawing/2014/main" id="{7EEEEA77-9E00-8340-14AF-CDEBFEAFC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784" y="4896440"/>
            <a:ext cx="1726300" cy="1726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C8ECDF-31B6-9412-DD37-6D145FA4F5A1}"/>
              </a:ext>
            </a:extLst>
          </p:cNvPr>
          <p:cNvSpPr txBox="1"/>
          <p:nvPr/>
        </p:nvSpPr>
        <p:spPr>
          <a:xfrm>
            <a:off x="4507668" y="6314963"/>
            <a:ext cx="756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solidFill>
                  <a:schemeClr val="bg1">
                    <a:lumMod val="65000"/>
                  </a:schemeClr>
                </a:solidFill>
              </a:rPr>
              <a:t>ที่มาภาพ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: https://www.kaggle.com/datasets/joebeachcapital/wine-quality?select=winequality-white.csv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C2ED01-C381-6B11-60BC-D7094F6D5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03" y="1708816"/>
            <a:ext cx="5418834" cy="433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1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304801" y="28053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-9256294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684848" y="1126268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A180-E7A8-7165-A2DF-78738D6B12E6}"/>
              </a:ext>
            </a:extLst>
          </p:cNvPr>
          <p:cNvSpPr txBox="1"/>
          <p:nvPr/>
        </p:nvSpPr>
        <p:spPr>
          <a:xfrm>
            <a:off x="-8714472" y="11670141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3DAAC-E73B-9605-F79D-AD7928A98FCB}"/>
              </a:ext>
            </a:extLst>
          </p:cNvPr>
          <p:cNvSpPr txBox="1"/>
          <p:nvPr/>
        </p:nvSpPr>
        <p:spPr>
          <a:xfrm>
            <a:off x="4165002" y="541493"/>
            <a:ext cx="386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FE9E1"/>
                </a:solidFill>
                <a:latin typeface="Elephant" panose="02020904090505020303" pitchFamily="18" charset="0"/>
              </a:rPr>
              <a:t>1. Duplicate 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7C44C1-5BF9-29EA-31DB-B3F6F2F2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38" y="1319580"/>
            <a:ext cx="6242688" cy="49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02028A-AB55-5051-A2D1-54DE567B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39" y="1319580"/>
            <a:ext cx="6242688" cy="49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3F0485E-BD62-06C9-75AB-A94BD2F4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38" y="1319580"/>
            <a:ext cx="6242688" cy="49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0CAF545-A73E-A912-FAB2-89215A21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39" y="1319580"/>
            <a:ext cx="6242688" cy="49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6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-3056963" y="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-9256294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-2676916" y="845731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A180-E7A8-7165-A2DF-78738D6B12E6}"/>
              </a:ext>
            </a:extLst>
          </p:cNvPr>
          <p:cNvSpPr txBox="1"/>
          <p:nvPr/>
        </p:nvSpPr>
        <p:spPr>
          <a:xfrm>
            <a:off x="-8714472" y="11670141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CED3B-9BBE-FEF3-E008-1E6528027188}"/>
              </a:ext>
            </a:extLst>
          </p:cNvPr>
          <p:cNvSpPr txBox="1"/>
          <p:nvPr/>
        </p:nvSpPr>
        <p:spPr>
          <a:xfrm>
            <a:off x="1321622" y="553343"/>
            <a:ext cx="35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FE9E1"/>
                </a:solidFill>
                <a:latin typeface="Elephant" panose="02020904090505020303" pitchFamily="18" charset="0"/>
              </a:rPr>
              <a:t>2.Outlier Value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CE6C64-1AC9-AACB-DE39-A2B9375D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70" y="1215741"/>
            <a:ext cx="7591388" cy="52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5FA4E8A-C7DD-792C-E9FF-C074AB9E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71" y="1209838"/>
            <a:ext cx="7591388" cy="52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3D66E2-039F-D21A-71D7-DABCF7E9D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77" y="1215741"/>
            <a:ext cx="7588982" cy="52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90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-3056963" y="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-9256294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-2676916" y="845731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A180-E7A8-7165-A2DF-78738D6B12E6}"/>
              </a:ext>
            </a:extLst>
          </p:cNvPr>
          <p:cNvSpPr txBox="1"/>
          <p:nvPr/>
        </p:nvSpPr>
        <p:spPr>
          <a:xfrm>
            <a:off x="-8714472" y="11670141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CED3B-9BBE-FEF3-E008-1E6528027188}"/>
              </a:ext>
            </a:extLst>
          </p:cNvPr>
          <p:cNvSpPr txBox="1"/>
          <p:nvPr/>
        </p:nvSpPr>
        <p:spPr>
          <a:xfrm>
            <a:off x="1321622" y="553343"/>
            <a:ext cx="358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FE9E1"/>
                </a:solidFill>
                <a:latin typeface="Elephant" panose="02020904090505020303" pitchFamily="18" charset="0"/>
              </a:rPr>
              <a:t>3.Missing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BD310-1058-958F-1297-23122C8A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77" y="1668987"/>
            <a:ext cx="9284445" cy="43624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73E1A5A-0BB4-40B6-7F31-E52B0AB0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776" y="1668987"/>
            <a:ext cx="9284445" cy="436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C66815-81A2-ACAA-E24B-58187A71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51" y="2087253"/>
            <a:ext cx="6226608" cy="40550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CBA15F-F644-5106-F150-0A4FC021B2F4}"/>
              </a:ext>
            </a:extLst>
          </p:cNvPr>
          <p:cNvSpPr/>
          <p:nvPr/>
        </p:nvSpPr>
        <p:spPr>
          <a:xfrm>
            <a:off x="-8943874" y="3571958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88D87-40F7-7BD8-03AE-144FDC1F415D}"/>
              </a:ext>
            </a:extLst>
          </p:cNvPr>
          <p:cNvSpPr/>
          <p:nvPr/>
        </p:nvSpPr>
        <p:spPr>
          <a:xfrm>
            <a:off x="502921" y="-3203517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FAF76-F719-EC12-9FED-DAFC4D1911AB}"/>
              </a:ext>
            </a:extLst>
          </p:cNvPr>
          <p:cNvSpPr/>
          <p:nvPr/>
        </p:nvSpPr>
        <p:spPr>
          <a:xfrm>
            <a:off x="122873" y="141900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096491-CE4B-FADD-8ECC-E6F7C8F3299D}"/>
              </a:ext>
            </a:extLst>
          </p:cNvPr>
          <p:cNvSpPr/>
          <p:nvPr/>
        </p:nvSpPr>
        <p:spPr>
          <a:xfrm>
            <a:off x="304801" y="10824411"/>
            <a:ext cx="2891790" cy="2891790"/>
          </a:xfrm>
          <a:prstGeom prst="ellipse">
            <a:avLst/>
          </a:prstGeom>
          <a:solidFill>
            <a:srgbClr val="7238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C263-C81E-3295-A1D8-E776689A2DC5}"/>
              </a:ext>
            </a:extLst>
          </p:cNvPr>
          <p:cNvSpPr txBox="1"/>
          <p:nvPr/>
        </p:nvSpPr>
        <p:spPr>
          <a:xfrm>
            <a:off x="-8418094" y="4356133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04F1F-0553-29E8-C451-438A3B0A605F}"/>
              </a:ext>
            </a:extLst>
          </p:cNvPr>
          <p:cNvSpPr txBox="1"/>
          <p:nvPr/>
        </p:nvSpPr>
        <p:spPr>
          <a:xfrm>
            <a:off x="882968" y="-2357786"/>
            <a:ext cx="213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CLEAN</a:t>
            </a: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85C13-D248-4C86-4C7B-3FCB9707DA7F}"/>
              </a:ext>
            </a:extLst>
          </p:cNvPr>
          <p:cNvSpPr txBox="1"/>
          <p:nvPr/>
        </p:nvSpPr>
        <p:spPr>
          <a:xfrm>
            <a:off x="525780" y="831734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AA21D-5096-ACBA-D894-FD60C04828B1}"/>
              </a:ext>
            </a:extLst>
          </p:cNvPr>
          <p:cNvSpPr txBox="1"/>
          <p:nvPr/>
        </p:nvSpPr>
        <p:spPr>
          <a:xfrm>
            <a:off x="502921" y="11670141"/>
            <a:ext cx="26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A180-E7A8-7165-A2DF-78738D6B12E6}"/>
              </a:ext>
            </a:extLst>
          </p:cNvPr>
          <p:cNvSpPr txBox="1"/>
          <p:nvPr/>
        </p:nvSpPr>
        <p:spPr>
          <a:xfrm>
            <a:off x="664695" y="987630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VISUALIZE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139DFFA-7E67-FDC9-0260-C063E237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11" y="1435693"/>
            <a:ext cx="4449516" cy="470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5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80D9433BE4842A0CF6D647B33A921" ma:contentTypeVersion="15" ma:contentTypeDescription="Create a new document." ma:contentTypeScope="" ma:versionID="7989a6ed21e22707c32687bc467259c8">
  <xsd:schema xmlns:xsd="http://www.w3.org/2001/XMLSchema" xmlns:xs="http://www.w3.org/2001/XMLSchema" xmlns:p="http://schemas.microsoft.com/office/2006/metadata/properties" xmlns:ns3="a03e0549-2a76-4f37-bff1-dee1a81a3ba5" xmlns:ns4="44343df5-4f34-4d26-abc8-b0818146d14a" targetNamespace="http://schemas.microsoft.com/office/2006/metadata/properties" ma:root="true" ma:fieldsID="522736d9db8064e5cc56d7e632599bf1" ns3:_="" ns4:_="">
    <xsd:import namespace="a03e0549-2a76-4f37-bff1-dee1a81a3ba5"/>
    <xsd:import namespace="44343df5-4f34-4d26-abc8-b0818146d1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e0549-2a76-4f37-bff1-dee1a81a3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343df5-4f34-4d26-abc8-b0818146d14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3e0549-2a76-4f37-bff1-dee1a81a3ba5" xsi:nil="true"/>
  </documentManagement>
</p:properties>
</file>

<file path=customXml/itemProps1.xml><?xml version="1.0" encoding="utf-8"?>
<ds:datastoreItem xmlns:ds="http://schemas.openxmlformats.org/officeDocument/2006/customXml" ds:itemID="{F093BAD3-EFFB-42ED-8C91-71E45DF8E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3e0549-2a76-4f37-bff1-dee1a81a3ba5"/>
    <ds:schemaRef ds:uri="44343df5-4f34-4d26-abc8-b0818146d1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CDFDE7-F6D3-4503-A77C-5677BF9BB1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A83E39-1EE1-4ED3-9ABC-A9ADB1D01B49}">
  <ds:schemaRefs>
    <ds:schemaRef ds:uri="44343df5-4f34-4d26-abc8-b0818146d14a"/>
    <ds:schemaRef ds:uri="a03e0549-2a76-4f37-bff1-dee1a81a3ba5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6335</TotalTime>
  <Words>166</Words>
  <Application>Microsoft Office PowerPoint</Application>
  <PresentationFormat>Widescreen</PresentationFormat>
  <Paragraphs>124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Elephant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KRITTAYA CHIMBUNYOO</dc:creator>
  <cp:lastModifiedBy>KRITTAYA CHIMBUNYOO</cp:lastModifiedBy>
  <cp:revision>8</cp:revision>
  <dcterms:created xsi:type="dcterms:W3CDTF">2023-10-05T04:57:43Z</dcterms:created>
  <dcterms:modified xsi:type="dcterms:W3CDTF">2023-10-12T15:08:40Z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0x010100B7080D9433BE4842A0CF6D647B33A921</vt:lpwstr>
  </property>
</Properties>
</file>